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952499" y="253999"/>
            <a:ext cx="11099801" cy="2159001"/>
          </a:xfrm>
          <a:prstGeom prst="rect">
            <a:avLst/>
          </a:prstGeom>
        </p:spPr>
        <p:txBody>
          <a:bodyPr/>
          <a:lstStyle>
            <a:lvl1pPr>
              <a:defRPr sz="58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952499" y="2590800"/>
            <a:ext cx="11099801" cy="6286500"/>
          </a:xfrm>
          <a:prstGeom prst="rect">
            <a:avLst/>
          </a:prstGeom>
        </p:spPr>
        <p:txBody>
          <a:bodyPr/>
          <a:lstStyle>
            <a:lvl1pPr marL="421105" indent="-421105">
              <a:defRPr sz="3600"/>
            </a:lvl1pPr>
            <a:lvl2pPr marL="865605" indent="-421105">
              <a:defRPr sz="3600"/>
            </a:lvl2pPr>
            <a:lvl3pPr marL="1310105" indent="-421105">
              <a:defRPr sz="3600"/>
            </a:lvl3pPr>
            <a:lvl4pPr marL="1754605" indent="-421105">
              <a:defRPr sz="3600"/>
            </a:lvl4pPr>
            <a:lvl5pPr marL="2199105" indent="-421105">
              <a:defRPr sz="3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952499" y="253999"/>
            <a:ext cx="11099801" cy="2159001"/>
          </a:xfrm>
          <a:prstGeom prst="rect">
            <a:avLst/>
          </a:prstGeom>
        </p:spPr>
        <p:txBody>
          <a:bodyPr/>
          <a:lstStyle>
            <a:lvl1pPr>
              <a:defRPr sz="58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952499" y="2590800"/>
            <a:ext cx="11099801" cy="6286500"/>
          </a:xfrm>
          <a:prstGeom prst="rect">
            <a:avLst/>
          </a:prstGeom>
        </p:spPr>
        <p:txBody>
          <a:bodyPr/>
          <a:lstStyle>
            <a:lvl1pPr marL="421105" indent="-421105">
              <a:defRPr sz="3600"/>
            </a:lvl1pPr>
            <a:lvl2pPr marL="865605" indent="-421105">
              <a:defRPr sz="3600"/>
            </a:lvl2pPr>
            <a:lvl3pPr marL="1310105" indent="-421105">
              <a:defRPr sz="3600"/>
            </a:lvl3pPr>
            <a:lvl4pPr marL="1754605" indent="-421105">
              <a:defRPr sz="3600"/>
            </a:lvl4pPr>
            <a:lvl5pPr marL="2199105" indent="-421105">
              <a:defRPr sz="3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b="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1pPr>
      <a:lvl2pPr indent="2286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2pPr>
      <a:lvl3pPr indent="4572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3pPr>
      <a:lvl4pPr indent="6858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4pPr>
      <a:lvl5pPr indent="9144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5pPr>
      <a:lvl6pPr indent="11430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6pPr>
      <a:lvl7pPr indent="13716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7pPr>
      <a:lvl8pPr indent="16002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8pPr>
      <a:lvl9pPr indent="18288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xfrm>
            <a:off x="952499" y="253999"/>
            <a:ext cx="11099801" cy="1014067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xfrm>
            <a:off x="952499" y="1363860"/>
            <a:ext cx="11099801" cy="7513440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</a:pP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xfrm>
            <a:off x="952499" y="253999"/>
            <a:ext cx="11099801" cy="1014067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800">
                <a:solidFill>
                  <a:srgbClr val="FFFFFF"/>
                </a:solidFill>
              </a:rPr>
              <a:t>Mighty to Save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xfrm>
            <a:off x="952499" y="1363860"/>
            <a:ext cx="11099801" cy="7513440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Verse 1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D                            A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Everyone needs compassion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                          F#m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Love that's never failing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        E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Let mercy fall on me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D                           A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Everyone needs forgiveness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                            F#m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The kindness of a Savior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        E                    D, E, D, E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The hope of nations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xfrm>
            <a:off x="952499" y="253999"/>
            <a:ext cx="11099801" cy="1014067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800">
                <a:solidFill>
                  <a:srgbClr val="FFFFFF"/>
                </a:solidFill>
              </a:rPr>
              <a:t>Mighty to Save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xfrm>
            <a:off x="952499" y="1363860"/>
            <a:ext cx="11099801" cy="7513440"/>
          </a:xfrm>
          <a:prstGeom prst="rect">
            <a:avLst/>
          </a:prstGeom>
        </p:spPr>
        <p:txBody>
          <a:bodyPr/>
          <a:lstStyle/>
          <a:p>
            <a:pPr lvl="0" marL="0" indent="0" algn="ctr" defTabSz="525779">
              <a:spcBef>
                <a:spcPts val="3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39">
                <a:solidFill>
                  <a:srgbClr val="FFFFFF"/>
                </a:solidFill>
              </a:rPr>
              <a:t>Chorus 1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A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Savior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                           E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He can move the mountains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                 D            A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My God is mighty to save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        F#m          E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He is mighty to save  Forever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                   E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Author of salvation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                    D                    A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He rose and conquered the grave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            F#m             E</a:t>
            </a:r>
            <a:br>
              <a:rPr sz="3239">
                <a:solidFill>
                  <a:srgbClr val="FFFFFF"/>
                </a:solidFill>
              </a:rPr>
            </a:br>
            <a:r>
              <a:rPr sz="3239">
                <a:solidFill>
                  <a:srgbClr val="FFFFFF"/>
                </a:solidFill>
              </a:rPr>
              <a:t>Jesus conquered the grave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xfrm>
            <a:off x="952499" y="253999"/>
            <a:ext cx="11099801" cy="1014067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800">
                <a:solidFill>
                  <a:srgbClr val="FFFFFF"/>
                </a:solidFill>
              </a:rPr>
              <a:t>Mighty to Save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xfrm>
            <a:off x="952499" y="1363860"/>
            <a:ext cx="11099801" cy="7513440"/>
          </a:xfrm>
          <a:prstGeom prst="rect">
            <a:avLst/>
          </a:prstGeom>
        </p:spPr>
        <p:txBody>
          <a:bodyPr/>
          <a:lstStyle/>
          <a:p>
            <a:pPr lvl="0" marL="0" indent="0" algn="ctr" defTabSz="457200">
              <a:spcBef>
                <a:spcPts val="1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Verse 2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D                            A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So take me as You find me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                         F#m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All my fears and failures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E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Fill my life again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D            A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I give my life to follow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                      F#m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Everything I believe in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        E            D, E, D, E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Now I surrender</a:t>
            </a:r>
            <a:b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3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(Repeat Chorus)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xfrm>
            <a:off x="952499" y="253999"/>
            <a:ext cx="11099801" cy="1014067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800">
                <a:solidFill>
                  <a:srgbClr val="FFFFFF"/>
                </a:solidFill>
              </a:rPr>
              <a:t>Mighty to Save</a:t>
            </a:r>
          </a:p>
        </p:txBody>
      </p:sp>
      <p:sp>
        <p:nvSpPr>
          <p:cNvPr id="51" name="Shape 51"/>
          <p:cNvSpPr/>
          <p:nvPr>
            <p:ph type="body" idx="1"/>
          </p:nvPr>
        </p:nvSpPr>
        <p:spPr>
          <a:xfrm>
            <a:off x="952499" y="1363860"/>
            <a:ext cx="11099801" cy="7513440"/>
          </a:xfrm>
          <a:prstGeom prst="rect">
            <a:avLst/>
          </a:prstGeom>
        </p:spPr>
        <p:txBody>
          <a:bodyPr/>
          <a:lstStyle/>
          <a:p>
            <a:pPr lvl="0" marL="0" indent="0" algn="ctr" defTabSz="457200">
              <a:spcBef>
                <a:spcPts val="1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Bridge</a:t>
            </a:r>
            <a:b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D            </a:t>
            </a:r>
            <a:b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Shine your light</a:t>
            </a:r>
            <a:b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     A                             E</a:t>
            </a:r>
            <a:b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And let the whole world see</a:t>
            </a:r>
            <a:b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                    D</a:t>
            </a:r>
            <a:b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We're singing for the glory</a:t>
            </a:r>
            <a:b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A                E</a:t>
            </a:r>
            <a:b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sz="46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rPr>
              <a:t>Of the risen King Jesus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